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79" r:id="rId2"/>
    <p:sldId id="6707" r:id="rId3"/>
    <p:sldId id="670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A7796-1197-4B9F-A5C7-6E0FA9B9D553}" v="5" dt="2023-09-13T21:27:26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 Mohamadi, Adrie GIZ ZA" userId="44a3af81-3f3b-493f-b68e-6dcb3cdab9a4" providerId="ADAL" clId="{4D4A7796-1197-4B9F-A5C7-6E0FA9B9D553}"/>
    <pc:docChg chg="addSld modSld">
      <pc:chgData name="El Mohamadi, Adrie GIZ ZA" userId="44a3af81-3f3b-493f-b68e-6dcb3cdab9a4" providerId="ADAL" clId="{4D4A7796-1197-4B9F-A5C7-6E0FA9B9D553}" dt="2023-09-13T21:27:26.993" v="102"/>
      <pc:docMkLst>
        <pc:docMk/>
      </pc:docMkLst>
      <pc:sldChg chg="modSp mod">
        <pc:chgData name="El Mohamadi, Adrie GIZ ZA" userId="44a3af81-3f3b-493f-b68e-6dcb3cdab9a4" providerId="ADAL" clId="{4D4A7796-1197-4B9F-A5C7-6E0FA9B9D553}" dt="2023-09-13T12:32:38.989" v="100" actId="20577"/>
        <pc:sldMkLst>
          <pc:docMk/>
          <pc:sldMk cId="3591827514" sldId="579"/>
        </pc:sldMkLst>
        <pc:graphicFrameChg chg="mod modGraphic">
          <ac:chgData name="El Mohamadi, Adrie GIZ ZA" userId="44a3af81-3f3b-493f-b68e-6dcb3cdab9a4" providerId="ADAL" clId="{4D4A7796-1197-4B9F-A5C7-6E0FA9B9D553}" dt="2023-09-13T12:32:38.989" v="100" actId="20577"/>
          <ac:graphicFrameMkLst>
            <pc:docMk/>
            <pc:sldMk cId="3591827514" sldId="579"/>
            <ac:graphicFrameMk id="7" creationId="{80F0AEBE-BCBD-0516-2F54-3EC5410433B1}"/>
          </ac:graphicFrameMkLst>
        </pc:graphicFrameChg>
      </pc:sldChg>
      <pc:sldChg chg="add">
        <pc:chgData name="El Mohamadi, Adrie GIZ ZA" userId="44a3af81-3f3b-493f-b68e-6dcb3cdab9a4" providerId="ADAL" clId="{4D4A7796-1197-4B9F-A5C7-6E0FA9B9D553}" dt="2023-09-13T21:27:11.489" v="101"/>
        <pc:sldMkLst>
          <pc:docMk/>
          <pc:sldMk cId="185252663" sldId="6707"/>
        </pc:sldMkLst>
      </pc:sldChg>
      <pc:sldChg chg="add">
        <pc:chgData name="El Mohamadi, Adrie GIZ ZA" userId="44a3af81-3f3b-493f-b68e-6dcb3cdab9a4" providerId="ADAL" clId="{4D4A7796-1197-4B9F-A5C7-6E0FA9B9D553}" dt="2023-09-13T21:27:26.993" v="102"/>
        <pc:sldMkLst>
          <pc:docMk/>
          <pc:sldMk cId="248875474" sldId="670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12F3A-0E2C-4A5E-8C8D-3BC684440700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A6B528B9-AC0B-40B0-B37C-88A11A6D4C94}">
      <dgm:prSet phldrT="[Text]" custT="1"/>
      <dgm:spPr/>
      <dgm:t>
        <a:bodyPr/>
        <a:lstStyle/>
        <a:p>
          <a:r>
            <a:rPr lang="en-US" sz="2400" dirty="0"/>
            <a:t>Sector Trends</a:t>
          </a:r>
          <a:endParaRPr lang="en-ZA" sz="2400" dirty="0"/>
        </a:p>
      </dgm:t>
    </dgm:pt>
    <dgm:pt modelId="{B52644E7-2929-41F7-8068-BC63243DDF44}" type="parTrans" cxnId="{7C2941DF-400E-48D6-8D2D-522AF7C4B4F3}">
      <dgm:prSet/>
      <dgm:spPr/>
      <dgm:t>
        <a:bodyPr/>
        <a:lstStyle/>
        <a:p>
          <a:endParaRPr lang="en-ZA"/>
        </a:p>
      </dgm:t>
    </dgm:pt>
    <dgm:pt modelId="{EE8E9FF0-210C-4637-B547-5B8163ECF001}" type="sibTrans" cxnId="{7C2941DF-400E-48D6-8D2D-522AF7C4B4F3}">
      <dgm:prSet/>
      <dgm:spPr/>
      <dgm:t>
        <a:bodyPr/>
        <a:lstStyle/>
        <a:p>
          <a:endParaRPr lang="en-ZA"/>
        </a:p>
      </dgm:t>
    </dgm:pt>
    <dgm:pt modelId="{57440E81-867A-4C01-A188-268D4625395C}">
      <dgm:prSet phldrT="[Text]" custT="1"/>
      <dgm:spPr/>
      <dgm:t>
        <a:bodyPr/>
        <a:lstStyle/>
        <a:p>
          <a:r>
            <a:rPr lang="en-US" sz="2900" dirty="0"/>
            <a:t>Overview of sector trends and needs for 2023-30 </a:t>
          </a:r>
          <a:endParaRPr lang="en-ZA" sz="2900" dirty="0"/>
        </a:p>
      </dgm:t>
    </dgm:pt>
    <dgm:pt modelId="{54C29F70-C619-468A-B24B-05894271C197}" type="parTrans" cxnId="{79FF1D51-C2F4-4929-81F0-A10599CF615E}">
      <dgm:prSet/>
      <dgm:spPr/>
      <dgm:t>
        <a:bodyPr/>
        <a:lstStyle/>
        <a:p>
          <a:endParaRPr lang="en-ZA"/>
        </a:p>
      </dgm:t>
    </dgm:pt>
    <dgm:pt modelId="{B902070D-602B-4A97-998E-083F940FE45F}" type="sibTrans" cxnId="{79FF1D51-C2F4-4929-81F0-A10599CF615E}">
      <dgm:prSet/>
      <dgm:spPr/>
      <dgm:t>
        <a:bodyPr/>
        <a:lstStyle/>
        <a:p>
          <a:endParaRPr lang="en-ZA"/>
        </a:p>
      </dgm:t>
    </dgm:pt>
    <dgm:pt modelId="{311D2552-01FC-45A2-B3AA-B566EA7623A0}">
      <dgm:prSet phldrT="[Text]" custT="1"/>
      <dgm:spPr/>
      <dgm:t>
        <a:bodyPr/>
        <a:lstStyle/>
        <a:p>
          <a:r>
            <a:rPr lang="en-US" sz="2400" dirty="0" err="1"/>
            <a:t>BioPANZA</a:t>
          </a:r>
          <a:endParaRPr lang="en-ZA" sz="2400" dirty="0"/>
        </a:p>
      </dgm:t>
    </dgm:pt>
    <dgm:pt modelId="{36370419-5A1B-4BA5-BA85-66FF71DAF767}" type="parTrans" cxnId="{547348F5-1697-4C0C-9B32-3711E7AFA45F}">
      <dgm:prSet/>
      <dgm:spPr/>
      <dgm:t>
        <a:bodyPr/>
        <a:lstStyle/>
        <a:p>
          <a:endParaRPr lang="en-ZA"/>
        </a:p>
      </dgm:t>
    </dgm:pt>
    <dgm:pt modelId="{B553224E-5C9F-433C-8659-0D6DC3DC3DBB}" type="sibTrans" cxnId="{547348F5-1697-4C0C-9B32-3711E7AFA45F}">
      <dgm:prSet/>
      <dgm:spPr/>
      <dgm:t>
        <a:bodyPr/>
        <a:lstStyle/>
        <a:p>
          <a:endParaRPr lang="en-ZA"/>
        </a:p>
      </dgm:t>
    </dgm:pt>
    <dgm:pt modelId="{F6E61175-F81D-45E0-80CD-A697BF91556C}">
      <dgm:prSet phldrT="[Text]" custT="1"/>
      <dgm:spPr/>
      <dgm:t>
        <a:bodyPr/>
        <a:lstStyle/>
        <a:p>
          <a:r>
            <a:rPr lang="en-US" sz="2900" dirty="0" err="1"/>
            <a:t>BioPANZA</a:t>
          </a:r>
          <a:r>
            <a:rPr lang="en-US" sz="2900" dirty="0"/>
            <a:t> purpose, composition, service offerings</a:t>
          </a:r>
          <a:endParaRPr lang="en-ZA" sz="2900" dirty="0"/>
        </a:p>
      </dgm:t>
    </dgm:pt>
    <dgm:pt modelId="{4F2B31D2-6E35-426C-AE59-EACA6F0F9D90}" type="parTrans" cxnId="{B70EBD62-FC67-4331-B363-7A37446D6B28}">
      <dgm:prSet/>
      <dgm:spPr/>
      <dgm:t>
        <a:bodyPr/>
        <a:lstStyle/>
        <a:p>
          <a:endParaRPr lang="en-ZA"/>
        </a:p>
      </dgm:t>
    </dgm:pt>
    <dgm:pt modelId="{12742EDB-D01D-4EBF-8DF1-F656BD685F62}" type="sibTrans" cxnId="{B70EBD62-FC67-4331-B363-7A37446D6B28}">
      <dgm:prSet/>
      <dgm:spPr/>
      <dgm:t>
        <a:bodyPr/>
        <a:lstStyle/>
        <a:p>
          <a:endParaRPr lang="en-ZA"/>
        </a:p>
      </dgm:t>
    </dgm:pt>
    <dgm:pt modelId="{DA118CBC-63F5-45CE-9682-C2563E72E2A7}">
      <dgm:prSet phldrT="[Text]" custT="1"/>
      <dgm:spPr/>
      <dgm:t>
        <a:bodyPr/>
        <a:lstStyle/>
        <a:p>
          <a:r>
            <a:rPr lang="en-US" sz="1800" dirty="0" err="1"/>
            <a:t>BioPANZA</a:t>
          </a:r>
          <a:r>
            <a:rPr lang="en-US" sz="1800" dirty="0"/>
            <a:t> for Business &amp; Biodiversity Sustainability</a:t>
          </a:r>
          <a:endParaRPr lang="en-ZA" sz="1800" dirty="0"/>
        </a:p>
      </dgm:t>
    </dgm:pt>
    <dgm:pt modelId="{9AD963EE-1CF1-4DC0-9D5C-184B9DF28CF1}" type="parTrans" cxnId="{AF1D2E1B-0EF8-4AFC-BD47-4079AC393FDD}">
      <dgm:prSet/>
      <dgm:spPr/>
      <dgm:t>
        <a:bodyPr/>
        <a:lstStyle/>
        <a:p>
          <a:endParaRPr lang="en-ZA"/>
        </a:p>
      </dgm:t>
    </dgm:pt>
    <dgm:pt modelId="{82943329-6674-4AB7-BE17-EB2D482EFADB}" type="sibTrans" cxnId="{AF1D2E1B-0EF8-4AFC-BD47-4079AC393FDD}">
      <dgm:prSet/>
      <dgm:spPr/>
      <dgm:t>
        <a:bodyPr/>
        <a:lstStyle/>
        <a:p>
          <a:endParaRPr lang="en-ZA"/>
        </a:p>
      </dgm:t>
    </dgm:pt>
    <dgm:pt modelId="{CF8CFA85-EDFC-4239-94F9-197E181C1660}">
      <dgm:prSet phldrT="[Text]"/>
      <dgm:spPr/>
      <dgm:t>
        <a:bodyPr/>
        <a:lstStyle/>
        <a:p>
          <a:r>
            <a:rPr lang="en-US" dirty="0"/>
            <a:t>Making Biodiversity sustainability user-friendly for business</a:t>
          </a:r>
          <a:endParaRPr lang="en-ZA" dirty="0"/>
        </a:p>
      </dgm:t>
    </dgm:pt>
    <dgm:pt modelId="{F768F863-AA69-4D98-A691-93B5A7E071E5}" type="parTrans" cxnId="{407E7800-1BA9-4418-A71C-5F1AC7A1A97C}">
      <dgm:prSet/>
      <dgm:spPr/>
      <dgm:t>
        <a:bodyPr/>
        <a:lstStyle/>
        <a:p>
          <a:endParaRPr lang="en-ZA"/>
        </a:p>
      </dgm:t>
    </dgm:pt>
    <dgm:pt modelId="{2B7A6735-59E8-4C47-A745-6204F52B5007}" type="sibTrans" cxnId="{407E7800-1BA9-4418-A71C-5F1AC7A1A97C}">
      <dgm:prSet/>
      <dgm:spPr/>
      <dgm:t>
        <a:bodyPr/>
        <a:lstStyle/>
        <a:p>
          <a:endParaRPr lang="en-ZA"/>
        </a:p>
      </dgm:t>
    </dgm:pt>
    <dgm:pt modelId="{5713967C-6AF9-4E3D-B850-ADF1727BE007}">
      <dgm:prSet phldrT="[Text]"/>
      <dgm:spPr/>
      <dgm:t>
        <a:bodyPr/>
        <a:lstStyle/>
        <a:p>
          <a:r>
            <a:rPr lang="en-US" dirty="0"/>
            <a:t>Getting over the entrepreneurship start phase</a:t>
          </a:r>
          <a:endParaRPr lang="en-ZA" dirty="0"/>
        </a:p>
      </dgm:t>
    </dgm:pt>
    <dgm:pt modelId="{B8B28A70-B5AB-4007-9BA5-B6A0CABCB7E7}" type="parTrans" cxnId="{16BE5F35-6C4A-4B72-9DA3-3AAD87B66EC9}">
      <dgm:prSet/>
      <dgm:spPr/>
      <dgm:t>
        <a:bodyPr/>
        <a:lstStyle/>
        <a:p>
          <a:endParaRPr lang="en-ZA"/>
        </a:p>
      </dgm:t>
    </dgm:pt>
    <dgm:pt modelId="{2946C26A-AD63-4064-A29B-DA18B47A7C6B}" type="sibTrans" cxnId="{16BE5F35-6C4A-4B72-9DA3-3AAD87B66EC9}">
      <dgm:prSet/>
      <dgm:spPr/>
      <dgm:t>
        <a:bodyPr/>
        <a:lstStyle/>
        <a:p>
          <a:endParaRPr lang="en-ZA"/>
        </a:p>
      </dgm:t>
    </dgm:pt>
    <dgm:pt modelId="{9848FBE3-A507-4000-873B-B9247C8A9717}" type="pres">
      <dgm:prSet presAssocID="{B3B12F3A-0E2C-4A5E-8C8D-3BC684440700}" presName="linearFlow" presStyleCnt="0">
        <dgm:presLayoutVars>
          <dgm:dir/>
          <dgm:animLvl val="lvl"/>
          <dgm:resizeHandles val="exact"/>
        </dgm:presLayoutVars>
      </dgm:prSet>
      <dgm:spPr/>
    </dgm:pt>
    <dgm:pt modelId="{C1D7DE27-3DBB-43F3-B265-AB9BD892B9BF}" type="pres">
      <dgm:prSet presAssocID="{A6B528B9-AC0B-40B0-B37C-88A11A6D4C94}" presName="composite" presStyleCnt="0"/>
      <dgm:spPr/>
    </dgm:pt>
    <dgm:pt modelId="{4566A1CF-8E89-44EB-9DC5-27DB461651A7}" type="pres">
      <dgm:prSet presAssocID="{A6B528B9-AC0B-40B0-B37C-88A11A6D4C9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C9BF886-D010-4A68-A6BA-5E7B2B519715}" type="pres">
      <dgm:prSet presAssocID="{A6B528B9-AC0B-40B0-B37C-88A11A6D4C94}" presName="descendantText" presStyleLbl="alignAcc1" presStyleIdx="0" presStyleCnt="3">
        <dgm:presLayoutVars>
          <dgm:bulletEnabled val="1"/>
        </dgm:presLayoutVars>
      </dgm:prSet>
      <dgm:spPr/>
    </dgm:pt>
    <dgm:pt modelId="{9A608864-64C8-48D8-B36F-7C1FF2825F5D}" type="pres">
      <dgm:prSet presAssocID="{EE8E9FF0-210C-4637-B547-5B8163ECF001}" presName="sp" presStyleCnt="0"/>
      <dgm:spPr/>
    </dgm:pt>
    <dgm:pt modelId="{D025FF83-1F81-469B-B243-7E6EE63D22E8}" type="pres">
      <dgm:prSet presAssocID="{311D2552-01FC-45A2-B3AA-B566EA7623A0}" presName="composite" presStyleCnt="0"/>
      <dgm:spPr/>
    </dgm:pt>
    <dgm:pt modelId="{8E9CC89C-8A9E-4AA4-89AE-D03BECF1DA51}" type="pres">
      <dgm:prSet presAssocID="{311D2552-01FC-45A2-B3AA-B566EA7623A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49A327E-0190-461C-A804-B511D2DA2909}" type="pres">
      <dgm:prSet presAssocID="{311D2552-01FC-45A2-B3AA-B566EA7623A0}" presName="descendantText" presStyleLbl="alignAcc1" presStyleIdx="1" presStyleCnt="3">
        <dgm:presLayoutVars>
          <dgm:bulletEnabled val="1"/>
        </dgm:presLayoutVars>
      </dgm:prSet>
      <dgm:spPr/>
    </dgm:pt>
    <dgm:pt modelId="{208F8193-22AD-4E05-91DE-F7BE66C3E228}" type="pres">
      <dgm:prSet presAssocID="{B553224E-5C9F-433C-8659-0D6DC3DC3DBB}" presName="sp" presStyleCnt="0"/>
      <dgm:spPr/>
    </dgm:pt>
    <dgm:pt modelId="{F22904FF-26EE-46A9-8E4D-4940C4F18CBA}" type="pres">
      <dgm:prSet presAssocID="{DA118CBC-63F5-45CE-9682-C2563E72E2A7}" presName="composite" presStyleCnt="0"/>
      <dgm:spPr/>
    </dgm:pt>
    <dgm:pt modelId="{65EE833B-D300-4E7A-8881-16780F6ABD35}" type="pres">
      <dgm:prSet presAssocID="{DA118CBC-63F5-45CE-9682-C2563E72E2A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94C042E-85C4-4F54-AEF6-E92E8BB5AE99}" type="pres">
      <dgm:prSet presAssocID="{DA118CBC-63F5-45CE-9682-C2563E72E2A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07E7800-1BA9-4418-A71C-5F1AC7A1A97C}" srcId="{DA118CBC-63F5-45CE-9682-C2563E72E2A7}" destId="{CF8CFA85-EDFC-4239-94F9-197E181C1660}" srcOrd="0" destOrd="0" parTransId="{F768F863-AA69-4D98-A691-93B5A7E071E5}" sibTransId="{2B7A6735-59E8-4C47-A745-6204F52B5007}"/>
    <dgm:cxn modelId="{AF1D2E1B-0EF8-4AFC-BD47-4079AC393FDD}" srcId="{B3B12F3A-0E2C-4A5E-8C8D-3BC684440700}" destId="{DA118CBC-63F5-45CE-9682-C2563E72E2A7}" srcOrd="2" destOrd="0" parTransId="{9AD963EE-1CF1-4DC0-9D5C-184B9DF28CF1}" sibTransId="{82943329-6674-4AB7-BE17-EB2D482EFADB}"/>
    <dgm:cxn modelId="{16BE5F35-6C4A-4B72-9DA3-3AAD87B66EC9}" srcId="{DA118CBC-63F5-45CE-9682-C2563E72E2A7}" destId="{5713967C-6AF9-4E3D-B850-ADF1727BE007}" srcOrd="1" destOrd="0" parTransId="{B8B28A70-B5AB-4007-9BA5-B6A0CABCB7E7}" sibTransId="{2946C26A-AD63-4064-A29B-DA18B47A7C6B}"/>
    <dgm:cxn modelId="{9C45FD5F-0089-4B15-9B4E-E393ADD57987}" type="presOf" srcId="{F6E61175-F81D-45E0-80CD-A697BF91556C}" destId="{F49A327E-0190-461C-A804-B511D2DA2909}" srcOrd="0" destOrd="0" presId="urn:microsoft.com/office/officeart/2005/8/layout/chevron2"/>
    <dgm:cxn modelId="{B70EBD62-FC67-4331-B363-7A37446D6B28}" srcId="{311D2552-01FC-45A2-B3AA-B566EA7623A0}" destId="{F6E61175-F81D-45E0-80CD-A697BF91556C}" srcOrd="0" destOrd="0" parTransId="{4F2B31D2-6E35-426C-AE59-EACA6F0F9D90}" sibTransId="{12742EDB-D01D-4EBF-8DF1-F656BD685F62}"/>
    <dgm:cxn modelId="{328EE766-349F-4E0A-8D3D-421244382E03}" type="presOf" srcId="{A6B528B9-AC0B-40B0-B37C-88A11A6D4C94}" destId="{4566A1CF-8E89-44EB-9DC5-27DB461651A7}" srcOrd="0" destOrd="0" presId="urn:microsoft.com/office/officeart/2005/8/layout/chevron2"/>
    <dgm:cxn modelId="{DBBFA969-2A64-4DA1-846A-80A1F701484E}" type="presOf" srcId="{5713967C-6AF9-4E3D-B850-ADF1727BE007}" destId="{A94C042E-85C4-4F54-AEF6-E92E8BB5AE99}" srcOrd="0" destOrd="1" presId="urn:microsoft.com/office/officeart/2005/8/layout/chevron2"/>
    <dgm:cxn modelId="{671E136B-A7EA-40F1-80DA-18F6EDF5A692}" type="presOf" srcId="{57440E81-867A-4C01-A188-268D4625395C}" destId="{EC9BF886-D010-4A68-A6BA-5E7B2B519715}" srcOrd="0" destOrd="0" presId="urn:microsoft.com/office/officeart/2005/8/layout/chevron2"/>
    <dgm:cxn modelId="{0712DF6F-3C1E-4527-85F5-527D20E4C711}" type="presOf" srcId="{311D2552-01FC-45A2-B3AA-B566EA7623A0}" destId="{8E9CC89C-8A9E-4AA4-89AE-D03BECF1DA51}" srcOrd="0" destOrd="0" presId="urn:microsoft.com/office/officeart/2005/8/layout/chevron2"/>
    <dgm:cxn modelId="{79FF1D51-C2F4-4929-81F0-A10599CF615E}" srcId="{A6B528B9-AC0B-40B0-B37C-88A11A6D4C94}" destId="{57440E81-867A-4C01-A188-268D4625395C}" srcOrd="0" destOrd="0" parTransId="{54C29F70-C619-468A-B24B-05894271C197}" sibTransId="{B902070D-602B-4A97-998E-083F940FE45F}"/>
    <dgm:cxn modelId="{DD549C79-3441-447D-9DD5-4780A8C01959}" type="presOf" srcId="{B3B12F3A-0E2C-4A5E-8C8D-3BC684440700}" destId="{9848FBE3-A507-4000-873B-B9247C8A9717}" srcOrd="0" destOrd="0" presId="urn:microsoft.com/office/officeart/2005/8/layout/chevron2"/>
    <dgm:cxn modelId="{0859D1BE-6DC0-42A8-AD9B-29C645C200E7}" type="presOf" srcId="{DA118CBC-63F5-45CE-9682-C2563E72E2A7}" destId="{65EE833B-D300-4E7A-8881-16780F6ABD35}" srcOrd="0" destOrd="0" presId="urn:microsoft.com/office/officeart/2005/8/layout/chevron2"/>
    <dgm:cxn modelId="{7C2941DF-400E-48D6-8D2D-522AF7C4B4F3}" srcId="{B3B12F3A-0E2C-4A5E-8C8D-3BC684440700}" destId="{A6B528B9-AC0B-40B0-B37C-88A11A6D4C94}" srcOrd="0" destOrd="0" parTransId="{B52644E7-2929-41F7-8068-BC63243DDF44}" sibTransId="{EE8E9FF0-210C-4637-B547-5B8163ECF001}"/>
    <dgm:cxn modelId="{547348F5-1697-4C0C-9B32-3711E7AFA45F}" srcId="{B3B12F3A-0E2C-4A5E-8C8D-3BC684440700}" destId="{311D2552-01FC-45A2-B3AA-B566EA7623A0}" srcOrd="1" destOrd="0" parTransId="{36370419-5A1B-4BA5-BA85-66FF71DAF767}" sibTransId="{B553224E-5C9F-433C-8659-0D6DC3DC3DBB}"/>
    <dgm:cxn modelId="{E0FDEAFF-ED94-4E84-9FA9-7459F12FBC48}" type="presOf" srcId="{CF8CFA85-EDFC-4239-94F9-197E181C1660}" destId="{A94C042E-85C4-4F54-AEF6-E92E8BB5AE99}" srcOrd="0" destOrd="0" presId="urn:microsoft.com/office/officeart/2005/8/layout/chevron2"/>
    <dgm:cxn modelId="{B3798551-1223-4CDA-A984-2ADCC0CB88C1}" type="presParOf" srcId="{9848FBE3-A507-4000-873B-B9247C8A9717}" destId="{C1D7DE27-3DBB-43F3-B265-AB9BD892B9BF}" srcOrd="0" destOrd="0" presId="urn:microsoft.com/office/officeart/2005/8/layout/chevron2"/>
    <dgm:cxn modelId="{97DD7996-47C0-4607-A9B6-C6BC4F853E39}" type="presParOf" srcId="{C1D7DE27-3DBB-43F3-B265-AB9BD892B9BF}" destId="{4566A1CF-8E89-44EB-9DC5-27DB461651A7}" srcOrd="0" destOrd="0" presId="urn:microsoft.com/office/officeart/2005/8/layout/chevron2"/>
    <dgm:cxn modelId="{6D6C3A4A-4540-4193-BC48-791D40B16989}" type="presParOf" srcId="{C1D7DE27-3DBB-43F3-B265-AB9BD892B9BF}" destId="{EC9BF886-D010-4A68-A6BA-5E7B2B519715}" srcOrd="1" destOrd="0" presId="urn:microsoft.com/office/officeart/2005/8/layout/chevron2"/>
    <dgm:cxn modelId="{1FDC994D-ABC1-4E76-A13B-F9E78EBD44F5}" type="presParOf" srcId="{9848FBE3-A507-4000-873B-B9247C8A9717}" destId="{9A608864-64C8-48D8-B36F-7C1FF2825F5D}" srcOrd="1" destOrd="0" presId="urn:microsoft.com/office/officeart/2005/8/layout/chevron2"/>
    <dgm:cxn modelId="{828E315F-47F4-415E-A8C3-6846E354EE0C}" type="presParOf" srcId="{9848FBE3-A507-4000-873B-B9247C8A9717}" destId="{D025FF83-1F81-469B-B243-7E6EE63D22E8}" srcOrd="2" destOrd="0" presId="urn:microsoft.com/office/officeart/2005/8/layout/chevron2"/>
    <dgm:cxn modelId="{431985BA-32E5-478D-BE00-0D099410AEA6}" type="presParOf" srcId="{D025FF83-1F81-469B-B243-7E6EE63D22E8}" destId="{8E9CC89C-8A9E-4AA4-89AE-D03BECF1DA51}" srcOrd="0" destOrd="0" presId="urn:microsoft.com/office/officeart/2005/8/layout/chevron2"/>
    <dgm:cxn modelId="{0FC4E490-240D-4437-90DB-38CCD5860402}" type="presParOf" srcId="{D025FF83-1F81-469B-B243-7E6EE63D22E8}" destId="{F49A327E-0190-461C-A804-B511D2DA2909}" srcOrd="1" destOrd="0" presId="urn:microsoft.com/office/officeart/2005/8/layout/chevron2"/>
    <dgm:cxn modelId="{83DC3CAA-533B-48DA-A16A-FCD91CF07C88}" type="presParOf" srcId="{9848FBE3-A507-4000-873B-B9247C8A9717}" destId="{208F8193-22AD-4E05-91DE-F7BE66C3E228}" srcOrd="3" destOrd="0" presId="urn:microsoft.com/office/officeart/2005/8/layout/chevron2"/>
    <dgm:cxn modelId="{74AFB4F5-B0B4-4F5C-8B2B-21F773D2C347}" type="presParOf" srcId="{9848FBE3-A507-4000-873B-B9247C8A9717}" destId="{F22904FF-26EE-46A9-8E4D-4940C4F18CBA}" srcOrd="4" destOrd="0" presId="urn:microsoft.com/office/officeart/2005/8/layout/chevron2"/>
    <dgm:cxn modelId="{996607FD-AF34-4A61-8E63-99EE5FDD87C5}" type="presParOf" srcId="{F22904FF-26EE-46A9-8E4D-4940C4F18CBA}" destId="{65EE833B-D300-4E7A-8881-16780F6ABD35}" srcOrd="0" destOrd="0" presId="urn:microsoft.com/office/officeart/2005/8/layout/chevron2"/>
    <dgm:cxn modelId="{8963FD7C-DC99-4C5B-BACB-2553493C888C}" type="presParOf" srcId="{F22904FF-26EE-46A9-8E4D-4940C4F18CBA}" destId="{A94C042E-85C4-4F54-AEF6-E92E8BB5AE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6A1CF-8E89-44EB-9DC5-27DB461651A7}">
      <dsp:nvSpPr>
        <dsp:cNvPr id="0" name=""/>
        <dsp:cNvSpPr/>
      </dsp:nvSpPr>
      <dsp:spPr>
        <a:xfrm rot="5400000">
          <a:off x="-289435" y="295165"/>
          <a:ext cx="1929572" cy="13507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Sector Trends</a:t>
          </a:r>
          <a:endParaRPr lang="en-ZA" sz="2400" kern="1200" dirty="0"/>
        </a:p>
      </dsp:txBody>
      <dsp:txXfrm rot="-5400000">
        <a:off x="1" y="681079"/>
        <a:ext cx="1350700" cy="578872"/>
      </dsp:txXfrm>
    </dsp:sp>
    <dsp:sp modelId="{EC9BF886-D010-4A68-A6BA-5E7B2B519715}">
      <dsp:nvSpPr>
        <dsp:cNvPr id="0" name=""/>
        <dsp:cNvSpPr/>
      </dsp:nvSpPr>
      <dsp:spPr>
        <a:xfrm rot="5400000">
          <a:off x="5508623" y="-4152193"/>
          <a:ext cx="1254881" cy="9570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Overview of sector trends and needs for 2023-30 </a:t>
          </a:r>
          <a:endParaRPr lang="en-ZA" sz="2900" kern="1200" dirty="0"/>
        </a:p>
      </dsp:txBody>
      <dsp:txXfrm rot="-5400000">
        <a:off x="1350700" y="66988"/>
        <a:ext cx="9509469" cy="1132365"/>
      </dsp:txXfrm>
    </dsp:sp>
    <dsp:sp modelId="{8E9CC89C-8A9E-4AA4-89AE-D03BECF1DA51}">
      <dsp:nvSpPr>
        <dsp:cNvPr id="0" name=""/>
        <dsp:cNvSpPr/>
      </dsp:nvSpPr>
      <dsp:spPr>
        <a:xfrm rot="5400000">
          <a:off x="-289435" y="2033983"/>
          <a:ext cx="1929572" cy="1350700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BioPANZA</a:t>
          </a:r>
          <a:endParaRPr lang="en-ZA" sz="2400" kern="1200" dirty="0"/>
        </a:p>
      </dsp:txBody>
      <dsp:txXfrm rot="-5400000">
        <a:off x="1" y="2419897"/>
        <a:ext cx="1350700" cy="578872"/>
      </dsp:txXfrm>
    </dsp:sp>
    <dsp:sp modelId="{F49A327E-0190-461C-A804-B511D2DA2909}">
      <dsp:nvSpPr>
        <dsp:cNvPr id="0" name=""/>
        <dsp:cNvSpPr/>
      </dsp:nvSpPr>
      <dsp:spPr>
        <a:xfrm rot="5400000">
          <a:off x="5508953" y="-2413705"/>
          <a:ext cx="1254221" cy="9570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BioPANZA</a:t>
          </a:r>
          <a:r>
            <a:rPr lang="en-US" sz="2900" kern="1200" dirty="0"/>
            <a:t> purpose, composition, service offerings</a:t>
          </a:r>
          <a:endParaRPr lang="en-ZA" sz="2900" kern="1200" dirty="0"/>
        </a:p>
      </dsp:txBody>
      <dsp:txXfrm rot="-5400000">
        <a:off x="1350700" y="1805774"/>
        <a:ext cx="9509501" cy="1131769"/>
      </dsp:txXfrm>
    </dsp:sp>
    <dsp:sp modelId="{65EE833B-D300-4E7A-8881-16780F6ABD35}">
      <dsp:nvSpPr>
        <dsp:cNvPr id="0" name=""/>
        <dsp:cNvSpPr/>
      </dsp:nvSpPr>
      <dsp:spPr>
        <a:xfrm rot="5400000">
          <a:off x="-289435" y="3772801"/>
          <a:ext cx="1929572" cy="1350700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BioPANZA</a:t>
          </a:r>
          <a:r>
            <a:rPr lang="en-US" sz="1800" kern="1200" dirty="0"/>
            <a:t> for Business &amp; Biodiversity Sustainability</a:t>
          </a:r>
          <a:endParaRPr lang="en-ZA" sz="1800" kern="1200" dirty="0"/>
        </a:p>
      </dsp:txBody>
      <dsp:txXfrm rot="-5400000">
        <a:off x="1" y="4158715"/>
        <a:ext cx="1350700" cy="578872"/>
      </dsp:txXfrm>
    </dsp:sp>
    <dsp:sp modelId="{A94C042E-85C4-4F54-AEF6-E92E8BB5AE99}">
      <dsp:nvSpPr>
        <dsp:cNvPr id="0" name=""/>
        <dsp:cNvSpPr/>
      </dsp:nvSpPr>
      <dsp:spPr>
        <a:xfrm rot="5400000">
          <a:off x="5508953" y="-674887"/>
          <a:ext cx="1254221" cy="9570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Making Biodiversity sustainability user-friendly for business</a:t>
          </a:r>
          <a:endParaRPr lang="en-ZA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Getting over the entrepreneurship start phase</a:t>
          </a:r>
          <a:endParaRPr lang="en-ZA" sz="2900" kern="1200" dirty="0"/>
        </a:p>
      </dsp:txBody>
      <dsp:txXfrm rot="-5400000">
        <a:off x="1350700" y="3544592"/>
        <a:ext cx="9509501" cy="1131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3E164-3EBE-4E38-98C1-0D3977D200FD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DE360-837D-4901-ABA0-C729A26FD6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017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2E546-2E4A-4E5B-8874-0FA8DC18140E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251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2E546-2E4A-4E5B-8874-0FA8DC18140E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130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F43F-42F8-DB1B-2024-70A3D1811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58269-A8D8-5EF1-84B6-5A439B26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F453-B279-25EB-5DE3-A41B2BE9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3BA4B-9F2C-147E-AD29-7E5CF468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F9FC-CDE5-0E4A-6C37-DCDB120A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94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7B22-B310-A293-B22C-854C820E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4E610-5BE7-7EC1-764B-874D5596D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ED95D-8CE3-973B-A302-C1A05010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9BE64-77ED-D679-1850-0F2230C7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F96C-18EF-18B4-86C0-C62F27B0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523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5224B-0717-2021-E10C-8123F28E7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35459-B072-F979-0445-9178352B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EE41-C5BA-9CEE-07C7-8C827A3B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2352-C0AD-61DC-2057-AFC13E96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470C-6C9E-3C5B-4791-D62682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544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7942-2915-D761-6174-CDB4B9A1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64F26-4BFF-4C79-E758-BFED8EB6F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39AC5-72E3-AE84-7E2C-1F379821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54356-3508-74AF-BA07-9B0CAFCD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B4AC0-DA07-E62B-FE66-85222534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195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FEC7-3E92-A4D4-E493-91CF8AB3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68D78-B53C-DD8A-41DC-8A934296A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EF89-972F-FF06-085A-051CE88D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0419-0A08-E176-9B73-94A88172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1B61-60CD-F649-015B-BD3ECB1A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80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FEDF-10AC-8DDE-A5BC-6472736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61244-DF99-6042-69E9-22D142DBB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55577-F575-D4ED-2F4F-3AA980015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01F10-A208-EAA6-CC97-C5615069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0DA2F-04D2-CCA8-5314-3EE97EB0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29D3B-9EFC-B9F7-F85B-17C28B0D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12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1944-A7DC-97DE-E527-88002533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788C-30DC-552F-C39A-DCA4C10F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6E7A5-BDAC-7B63-E67F-1A9D687F7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8B102-4143-F888-DDF6-8168A34F5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94361-632E-EAE8-AC91-4D87BFC9E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0657D-E6F4-6BD8-4E47-76FA0B63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DD938A-A260-1ADE-EDA3-5F83463D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3FE8F-7CA8-FB29-9BE8-9B07D809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894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D319-1B89-E521-0133-773E3B67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F7894-A701-A89D-33C3-C18013CE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8E479-6227-E148-4D6F-6491A377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BDAB5-17A1-76C8-5F05-90E9A3B4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165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1A1B9-997E-D4CF-14C5-6DDC0C7A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E7EB2-2F0B-A401-24C8-39EB7A4A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9D0C4-593F-C77D-966C-964EE62F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03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F788-B899-EABB-96AD-1566AE3B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A33E5-F8DD-A7E1-D06F-006F9D12B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2B591-1806-D5F1-F429-0252241AE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391AF-D516-F930-1C38-49AE3900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3C1E9-2106-F2B4-985E-0AF170A3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18EA7-4A8C-FF96-D5B1-7E4C283F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332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3361-DAD3-D77A-B8C6-ECBF9A70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937D1-5BCF-E942-57A9-879F9EB0E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D3530-5774-5866-9BA2-6FD2360FF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18664-316C-F429-1DC0-A31F9D1B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1A233-015B-4AA9-E643-29777B5C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FE9D7-AF92-6568-B21B-4784EC54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546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D3800-89DC-280C-6D8C-C6F68D0C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F423-3B3C-E169-4061-55AF10ED6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52C81-F9C0-D58A-24BE-9DEFD115B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DF8E1-61C5-42D9-A690-0A5E64A11FDE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B0FA7-CC5B-1BD4-6A58-63892698E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29D75-1A87-DF3F-BC40-A2E8EF1FE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77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D0691E-C1AE-A2FA-DE8F-E4672C14C9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83614-8085-8C13-1543-AA5B617D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634" y="115543"/>
            <a:ext cx="2828731" cy="2828731"/>
          </a:xfrm>
          <a:prstGeom prst="rect">
            <a:avLst/>
          </a:prstGeom>
          <a:solidFill>
            <a:srgbClr val="1E266F"/>
          </a:solidFill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0F0AEBE-BCBD-0516-2F54-3EC541043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39283"/>
              </p:ext>
            </p:extLst>
          </p:nvPr>
        </p:nvGraphicFramePr>
        <p:xfrm>
          <a:off x="0" y="2828731"/>
          <a:ext cx="1219200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694063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South Africa’s vision for prosperity: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Panel discussion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solidFill>
                      <a:srgbClr val="4D7C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9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Preshanthie Naicker</a:t>
                      </a:r>
                    </a:p>
                    <a:p>
                      <a:pPr algn="ctr"/>
                      <a:r>
                        <a:rPr lang="en-Z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Department of Forestry, Fisheries and the Environment (DFFE GEF6)</a:t>
                      </a:r>
                    </a:p>
                    <a:p>
                      <a:pPr algn="ctr"/>
                      <a:endParaRPr lang="en-ZA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Z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September 2023</a:t>
                      </a:r>
                    </a:p>
                  </a:txBody>
                  <a:tcPr>
                    <a:solidFill>
                      <a:srgbClr val="1E2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5275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FA29B46-D47F-6110-4FF5-9F5271336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177" y="5657462"/>
            <a:ext cx="863644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2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ool ball, businesscard&#10;&#10;Description automatically generated">
            <a:extLst>
              <a:ext uri="{FF2B5EF4-FFF2-40B4-BE49-F238E27FC236}">
                <a16:creationId xmlns:a16="http://schemas.microsoft.com/office/drawing/2014/main" id="{CE556480-4F33-2F47-984D-9E89F2FE0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90" b="14757"/>
          <a:stretch/>
        </p:blipFill>
        <p:spPr>
          <a:xfrm>
            <a:off x="-44535" y="0"/>
            <a:ext cx="12236535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9152" y="2672273"/>
            <a:ext cx="0" cy="2573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5E2F11-F2C0-2FFA-093E-CDCCB5211B7B}"/>
              </a:ext>
            </a:extLst>
          </p:cNvPr>
          <p:cNvSpPr txBox="1"/>
          <p:nvPr/>
        </p:nvSpPr>
        <p:spPr>
          <a:xfrm>
            <a:off x="1292831" y="1291458"/>
            <a:ext cx="9606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BioProducts</a:t>
            </a:r>
            <a:r>
              <a:rPr lang="en-US" sz="3600" dirty="0"/>
              <a:t> Advancement Network South Africa</a:t>
            </a:r>
          </a:p>
          <a:p>
            <a:pPr algn="ctr"/>
            <a:r>
              <a:rPr lang="en-US" sz="3600" dirty="0" err="1"/>
              <a:t>BioPANZA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ZA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F45FA-7D20-16EB-FBDC-373A1488618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-81" r="73171" b="77754"/>
          <a:stretch/>
        </p:blipFill>
        <p:spPr>
          <a:xfrm>
            <a:off x="4748910" y="3021915"/>
            <a:ext cx="2966984" cy="230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25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ool ball, businesscard&#10;&#10;Description automatically generated">
            <a:extLst>
              <a:ext uri="{FF2B5EF4-FFF2-40B4-BE49-F238E27FC236}">
                <a16:creationId xmlns:a16="http://schemas.microsoft.com/office/drawing/2014/main" id="{CE556480-4F33-2F47-984D-9E89F2FE0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90" b="14757"/>
          <a:stretch/>
        </p:blipFill>
        <p:spPr>
          <a:xfrm>
            <a:off x="-65070" y="0"/>
            <a:ext cx="12236535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9152" y="2672273"/>
            <a:ext cx="0" cy="2573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77FD45-6C25-9EBC-F20E-B425AC0BF0D7}"/>
              </a:ext>
            </a:extLst>
          </p:cNvPr>
          <p:cNvGraphicFramePr/>
          <p:nvPr/>
        </p:nvGraphicFramePr>
        <p:xfrm>
          <a:off x="472612" y="894326"/>
          <a:ext cx="109214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444E2B8-E57F-5A75-ED67-C28E711ECF11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-81" r="73171" b="77754"/>
          <a:stretch/>
        </p:blipFill>
        <p:spPr>
          <a:xfrm>
            <a:off x="10529215" y="5322190"/>
            <a:ext cx="1480788" cy="1261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87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69</Words>
  <Application>Microsoft Office PowerPoint</Application>
  <PresentationFormat>Widescreen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 Mohamadi, Adrie GIZ ZA</dc:creator>
  <cp:lastModifiedBy>El Mohamadi, Adrie GIZ ZA</cp:lastModifiedBy>
  <cp:revision>2</cp:revision>
  <dcterms:created xsi:type="dcterms:W3CDTF">2023-09-12T07:19:18Z</dcterms:created>
  <dcterms:modified xsi:type="dcterms:W3CDTF">2023-09-13T21:27:29Z</dcterms:modified>
</cp:coreProperties>
</file>